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351" r:id="rId2"/>
    <p:sldId id="352" r:id="rId3"/>
    <p:sldId id="353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1" d="100"/>
          <a:sy n="91" d="100"/>
        </p:scale>
        <p:origin x="-146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7BFF82-D59B-4443-84A4-8B79D9C93856}" type="datetimeFigureOut">
              <a:rPr lang="en-US" smtClean="0"/>
              <a:t>27/11/18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F05993-9AA1-CD4D-8EAE-269B2AAC6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806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8D11B-64EC-164B-A60A-145CEBC5E270}" type="datetimeFigureOut">
              <a:rPr lang="en-US" smtClean="0"/>
              <a:t>27/11/18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32DD6-4E04-AC45-BCF5-EC7A42B0BC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8D11B-64EC-164B-A60A-145CEBC5E270}" type="datetimeFigureOut">
              <a:rPr lang="en-US" smtClean="0"/>
              <a:t>27/11/18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32DD6-4E04-AC45-BCF5-EC7A42B0BC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8D11B-64EC-164B-A60A-145CEBC5E270}" type="datetimeFigureOut">
              <a:rPr lang="en-US" smtClean="0"/>
              <a:t>27/11/18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32DD6-4E04-AC45-BCF5-EC7A42B0BC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8D11B-64EC-164B-A60A-145CEBC5E270}" type="datetimeFigureOut">
              <a:rPr lang="en-US" smtClean="0"/>
              <a:t>27/11/18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32DD6-4E04-AC45-BCF5-EC7A42B0BC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8D11B-64EC-164B-A60A-145CEBC5E270}" type="datetimeFigureOut">
              <a:rPr lang="en-US" smtClean="0"/>
              <a:t>27/11/18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32DD6-4E04-AC45-BCF5-EC7A42B0BC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8D11B-64EC-164B-A60A-145CEBC5E270}" type="datetimeFigureOut">
              <a:rPr lang="en-US" smtClean="0"/>
              <a:t>27/11/18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32DD6-4E04-AC45-BCF5-EC7A42B0BC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8D11B-64EC-164B-A60A-145CEBC5E270}" type="datetimeFigureOut">
              <a:rPr lang="en-US" smtClean="0"/>
              <a:t>27/11/18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32DD6-4E04-AC45-BCF5-EC7A42B0BC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8D11B-64EC-164B-A60A-145CEBC5E270}" type="datetimeFigureOut">
              <a:rPr lang="en-US" smtClean="0"/>
              <a:t>27/11/18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32DD6-4E04-AC45-BCF5-EC7A42B0BC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8D11B-64EC-164B-A60A-145CEBC5E270}" type="datetimeFigureOut">
              <a:rPr lang="en-US" smtClean="0"/>
              <a:t>27/11/18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32DD6-4E04-AC45-BCF5-EC7A42B0BC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8D11B-64EC-164B-A60A-145CEBC5E270}" type="datetimeFigureOut">
              <a:rPr lang="en-US" smtClean="0"/>
              <a:t>27/11/18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32DD6-4E04-AC45-BCF5-EC7A42B0BC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8D11B-64EC-164B-A60A-145CEBC5E270}" type="datetimeFigureOut">
              <a:rPr lang="en-US" smtClean="0"/>
              <a:t>27/11/18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32DD6-4E04-AC45-BCF5-EC7A42B0BC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E8D11B-64EC-164B-A60A-145CEBC5E270}" type="datetimeFigureOut">
              <a:rPr lang="en-US" smtClean="0"/>
              <a:t>27/11/18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E32DD6-4E04-AC45-BCF5-EC7A42B0BC4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24519" y="405373"/>
            <a:ext cx="786894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+mj-lt"/>
              </a:rPr>
              <a:t>Pythagorean Triples           </a:t>
            </a:r>
            <a:r>
              <a:rPr lang="en-US" sz="3200" dirty="0">
                <a:latin typeface="+mj-lt"/>
              </a:rPr>
              <a:t>x</a:t>
            </a:r>
            <a:r>
              <a:rPr lang="en-US" sz="3200" baseline="30000" dirty="0">
                <a:latin typeface="+mj-lt"/>
              </a:rPr>
              <a:t>2</a:t>
            </a:r>
            <a:r>
              <a:rPr lang="en-US" sz="3200" dirty="0">
                <a:latin typeface="+mj-lt"/>
              </a:rPr>
              <a:t> + y</a:t>
            </a:r>
            <a:r>
              <a:rPr lang="en-US" sz="3200" baseline="30000" dirty="0">
                <a:latin typeface="+mj-lt"/>
              </a:rPr>
              <a:t>2</a:t>
            </a:r>
            <a:r>
              <a:rPr lang="en-US" sz="3200" dirty="0">
                <a:latin typeface="+mj-lt"/>
              </a:rPr>
              <a:t> = z</a:t>
            </a:r>
            <a:r>
              <a:rPr lang="en-US" sz="3200" baseline="30000" dirty="0">
                <a:latin typeface="+mj-lt"/>
              </a:rPr>
              <a:t>2</a:t>
            </a:r>
            <a:endParaRPr lang="en-US" sz="3200" dirty="0">
              <a:latin typeface="+mj-lt"/>
            </a:endParaRPr>
          </a:p>
          <a:p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09221"/>
              </p:ext>
            </p:extLst>
          </p:nvPr>
        </p:nvGraphicFramePr>
        <p:xfrm>
          <a:off x="1385952" y="2239151"/>
          <a:ext cx="6386190" cy="3655899"/>
        </p:xfrm>
        <a:graphic>
          <a:graphicData uri="http://schemas.openxmlformats.org/drawingml/2006/table">
            <a:tbl>
              <a:tblPr firstRow="1">
                <a:tableStyleId>{2D5ABB26-0587-4C30-8999-92F81FD0307C}</a:tableStyleId>
              </a:tblPr>
              <a:tblGrid>
                <a:gridCol w="2128730"/>
                <a:gridCol w="2128730"/>
                <a:gridCol w="2128730"/>
              </a:tblGrid>
              <a:tr h="58445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x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y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z</a:t>
                      </a:r>
                      <a:endParaRPr lang="en-US" sz="2400" dirty="0"/>
                    </a:p>
                  </a:txBody>
                  <a:tcPr/>
                </a:tc>
              </a:tr>
              <a:tr h="51190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4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5</a:t>
                      </a:r>
                      <a:endParaRPr lang="en-US" sz="2400" dirty="0"/>
                    </a:p>
                  </a:txBody>
                  <a:tcPr/>
                </a:tc>
              </a:tr>
              <a:tr h="51190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5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12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13</a:t>
                      </a:r>
                      <a:endParaRPr lang="en-US" sz="2400" dirty="0"/>
                    </a:p>
                  </a:txBody>
                  <a:tcPr/>
                </a:tc>
              </a:tr>
              <a:tr h="51190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7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24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25</a:t>
                      </a:r>
                      <a:endParaRPr lang="en-US" sz="2400" dirty="0"/>
                    </a:p>
                  </a:txBody>
                  <a:tcPr/>
                </a:tc>
              </a:tr>
              <a:tr h="51190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8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15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17</a:t>
                      </a:r>
                      <a:endParaRPr lang="en-US" sz="2400" dirty="0"/>
                    </a:p>
                  </a:txBody>
                  <a:tcPr/>
                </a:tc>
              </a:tr>
              <a:tr h="51190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9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40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41</a:t>
                      </a:r>
                      <a:endParaRPr lang="en-US" sz="2400" dirty="0"/>
                    </a:p>
                  </a:txBody>
                  <a:tcPr/>
                </a:tc>
              </a:tr>
              <a:tr h="51190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12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35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37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786877" y="1508248"/>
            <a:ext cx="7930676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A partial list of ordered primitive Pythagorean Triples</a:t>
            </a: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502906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6877" y="759316"/>
            <a:ext cx="733275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Pythagorean Triples           </a:t>
            </a:r>
            <a:r>
              <a:rPr lang="en-US" sz="3200" dirty="0"/>
              <a:t>x</a:t>
            </a:r>
            <a:r>
              <a:rPr lang="en-US" sz="3200" baseline="30000" dirty="0"/>
              <a:t>2</a:t>
            </a:r>
            <a:r>
              <a:rPr lang="en-US" sz="3200" dirty="0"/>
              <a:t> + y</a:t>
            </a:r>
            <a:r>
              <a:rPr lang="en-US" sz="3200" baseline="30000" dirty="0"/>
              <a:t>2</a:t>
            </a:r>
            <a:r>
              <a:rPr lang="en-US" sz="3200" dirty="0"/>
              <a:t> = z</a:t>
            </a:r>
            <a:r>
              <a:rPr lang="en-US" sz="3200" baseline="30000" dirty="0"/>
              <a:t>2</a:t>
            </a:r>
            <a:endParaRPr lang="en-US" sz="32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4205257"/>
              </p:ext>
            </p:extLst>
          </p:nvPr>
        </p:nvGraphicFramePr>
        <p:xfrm>
          <a:off x="1385952" y="3066180"/>
          <a:ext cx="6386190" cy="2632085"/>
        </p:xfrm>
        <a:graphic>
          <a:graphicData uri="http://schemas.openxmlformats.org/drawingml/2006/table">
            <a:tbl>
              <a:tblPr firstRow="1">
                <a:tableStyleId>{2D5ABB26-0587-4C30-8999-92F81FD0307C}</a:tableStyleId>
              </a:tblPr>
              <a:tblGrid>
                <a:gridCol w="2128730"/>
                <a:gridCol w="2128730"/>
                <a:gridCol w="2128730"/>
              </a:tblGrid>
              <a:tr h="58445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x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y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z</a:t>
                      </a:r>
                      <a:endParaRPr lang="en-US" sz="2400" dirty="0"/>
                    </a:p>
                  </a:txBody>
                  <a:tcPr/>
                </a:tc>
              </a:tr>
              <a:tr h="51190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4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5</a:t>
                      </a:r>
                      <a:endParaRPr lang="en-US" sz="2400" dirty="0"/>
                    </a:p>
                  </a:txBody>
                  <a:tcPr/>
                </a:tc>
              </a:tr>
              <a:tr h="51190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5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12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13</a:t>
                      </a:r>
                      <a:endParaRPr lang="en-US" sz="2400" dirty="0"/>
                    </a:p>
                  </a:txBody>
                  <a:tcPr/>
                </a:tc>
              </a:tr>
              <a:tr h="51190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7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24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25</a:t>
                      </a:r>
                      <a:endParaRPr lang="en-US" sz="2400" dirty="0"/>
                    </a:p>
                  </a:txBody>
                  <a:tcPr/>
                </a:tc>
              </a:tr>
              <a:tr h="51190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9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40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41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786877" y="2043938"/>
            <a:ext cx="79306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A partial list of ordered primitive Pythagorean Triples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5400386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6878" y="885151"/>
            <a:ext cx="79306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Pythagorean Triples           </a:t>
            </a:r>
            <a:r>
              <a:rPr lang="en-US" sz="3200" dirty="0"/>
              <a:t>x</a:t>
            </a:r>
            <a:r>
              <a:rPr lang="en-US" sz="3200" baseline="30000" dirty="0"/>
              <a:t>2</a:t>
            </a:r>
            <a:r>
              <a:rPr lang="en-US" sz="3200" dirty="0"/>
              <a:t> + y</a:t>
            </a:r>
            <a:r>
              <a:rPr lang="en-US" sz="3200" baseline="30000" dirty="0"/>
              <a:t>2</a:t>
            </a:r>
            <a:r>
              <a:rPr lang="en-US" sz="3200" dirty="0"/>
              <a:t> = z</a:t>
            </a:r>
            <a:r>
              <a:rPr lang="en-US" sz="3200" baseline="30000" dirty="0"/>
              <a:t>2</a:t>
            </a:r>
            <a:endParaRPr lang="en-US" sz="32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1429906"/>
              </p:ext>
            </p:extLst>
          </p:nvPr>
        </p:nvGraphicFramePr>
        <p:xfrm>
          <a:off x="1385952" y="3471257"/>
          <a:ext cx="6386190" cy="1608271"/>
        </p:xfrm>
        <a:graphic>
          <a:graphicData uri="http://schemas.openxmlformats.org/drawingml/2006/table">
            <a:tbl>
              <a:tblPr firstRow="1">
                <a:tableStyleId>{2D5ABB26-0587-4C30-8999-92F81FD0307C}</a:tableStyleId>
              </a:tblPr>
              <a:tblGrid>
                <a:gridCol w="2128730"/>
                <a:gridCol w="2128730"/>
                <a:gridCol w="2128730"/>
              </a:tblGrid>
              <a:tr h="58445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x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y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z</a:t>
                      </a:r>
                      <a:endParaRPr lang="en-US" sz="2400" dirty="0"/>
                    </a:p>
                  </a:txBody>
                  <a:tcPr/>
                </a:tc>
              </a:tr>
              <a:tr h="51190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8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15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17</a:t>
                      </a:r>
                      <a:endParaRPr lang="en-US" sz="2400" dirty="0"/>
                    </a:p>
                  </a:txBody>
                  <a:tcPr/>
                </a:tc>
              </a:tr>
              <a:tr h="51190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12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35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37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786877" y="2439582"/>
            <a:ext cx="79306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A partial list of ordered primitive Pythagorean Triples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152203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90</Words>
  <Application>Microsoft Macintosh PowerPoint</Application>
  <PresentationFormat>On-screen Show (4:3)</PresentationFormat>
  <Paragraphs>51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>MMP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Charlie</dc:creator>
  <cp:lastModifiedBy>O Smith</cp:lastModifiedBy>
  <cp:revision>20</cp:revision>
  <dcterms:created xsi:type="dcterms:W3CDTF">2015-04-26T20:09:23Z</dcterms:created>
  <dcterms:modified xsi:type="dcterms:W3CDTF">2018-11-27T13:15:14Z</dcterms:modified>
</cp:coreProperties>
</file>